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5" d="100"/>
          <a:sy n="125" d="100"/>
        </p:scale>
        <p:origin x="-43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B55D4A-E7E1-48DE-93E6-226CFE85B887}" type="datetimeFigureOut">
              <a:rPr lang="en-US" smtClean="0"/>
              <a:pPr/>
              <a:t>6/30/2014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extLst>
      <p:ext uri="{BB962C8B-B14F-4D97-AF65-F5344CB8AC3E}">
        <p14:creationId xmlns:p14="http://schemas.microsoft.com/office/powerpoint/2010/main" val="1621255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55D4A-E7E1-48DE-93E6-226CFE85B887}" type="datetimeFigureOut">
              <a:rPr lang="en-US" smtClean="0"/>
              <a:pPr/>
              <a:t>6/30/2014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extLst>
      <p:ext uri="{BB962C8B-B14F-4D97-AF65-F5344CB8AC3E}">
        <p14:creationId xmlns:p14="http://schemas.microsoft.com/office/powerpoint/2010/main" val="3982354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55D4A-E7E1-48DE-93E6-226CFE85B887}" type="datetimeFigureOut">
              <a:rPr lang="en-US" smtClean="0"/>
              <a:pPr/>
              <a:t>6/30/2014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extLst>
      <p:ext uri="{BB962C8B-B14F-4D97-AF65-F5344CB8AC3E}">
        <p14:creationId xmlns:p14="http://schemas.microsoft.com/office/powerpoint/2010/main" val="3878550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55D4A-E7E1-48DE-93E6-226CFE85B887}" type="datetimeFigureOut">
              <a:rPr lang="en-US" smtClean="0"/>
              <a:pPr/>
              <a:t>6/30/2014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extLst>
      <p:ext uri="{BB962C8B-B14F-4D97-AF65-F5344CB8AC3E}">
        <p14:creationId xmlns:p14="http://schemas.microsoft.com/office/powerpoint/2010/main" val="3989841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B55D4A-E7E1-48DE-93E6-226CFE85B887}" type="datetimeFigureOut">
              <a:rPr lang="en-US" smtClean="0"/>
              <a:pPr/>
              <a:t>6/30/2014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1A582C-0C48-4888-AC01-6B33E011CC02}" type="slidenum">
              <a:rPr lang="en-US" smtClean="0"/>
              <a:pPr/>
              <a:t>‹#›</a:t>
            </a:fld>
            <a:endParaRPr lang="en-US"/>
          </a:p>
        </p:txBody>
      </p:sp>
    </p:spTree>
    <p:extLst>
      <p:ext uri="{BB962C8B-B14F-4D97-AF65-F5344CB8AC3E}">
        <p14:creationId xmlns:p14="http://schemas.microsoft.com/office/powerpoint/2010/main" val="239118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B55D4A-E7E1-48DE-93E6-226CFE85B887}" type="datetimeFigureOut">
              <a:rPr lang="en-US" smtClean="0"/>
              <a:pPr/>
              <a:t>6/30/2014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A582C-0C48-4888-AC01-6B33E011CC02}" type="slidenum">
              <a:rPr lang="en-US" smtClean="0"/>
              <a:pPr/>
              <a:t>‹#›</a:t>
            </a:fld>
            <a:endParaRPr lang="en-US"/>
          </a:p>
        </p:txBody>
      </p:sp>
    </p:spTree>
    <p:extLst>
      <p:ext uri="{BB962C8B-B14F-4D97-AF65-F5344CB8AC3E}">
        <p14:creationId xmlns:p14="http://schemas.microsoft.com/office/powerpoint/2010/main" val="3993729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B55D4A-E7E1-48DE-93E6-226CFE85B887}" type="datetimeFigureOut">
              <a:rPr lang="en-US" smtClean="0"/>
              <a:pPr/>
              <a:t>6/30/2014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1A582C-0C48-4888-AC01-6B33E011CC02}" type="slidenum">
              <a:rPr lang="en-US" smtClean="0"/>
              <a:pPr/>
              <a:t>‹#›</a:t>
            </a:fld>
            <a:endParaRPr lang="en-US"/>
          </a:p>
        </p:txBody>
      </p:sp>
    </p:spTree>
    <p:extLst>
      <p:ext uri="{BB962C8B-B14F-4D97-AF65-F5344CB8AC3E}">
        <p14:creationId xmlns:p14="http://schemas.microsoft.com/office/powerpoint/2010/main" val="3423296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B55D4A-E7E1-48DE-93E6-226CFE85B887}" type="datetimeFigureOut">
              <a:rPr lang="en-US" smtClean="0"/>
              <a:pPr/>
              <a:t>6/30/2014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1A582C-0C48-4888-AC01-6B33E011CC02}" type="slidenum">
              <a:rPr lang="en-US" smtClean="0"/>
              <a:pPr/>
              <a:t>‹#›</a:t>
            </a:fld>
            <a:endParaRPr lang="en-US"/>
          </a:p>
        </p:txBody>
      </p:sp>
    </p:spTree>
    <p:extLst>
      <p:ext uri="{BB962C8B-B14F-4D97-AF65-F5344CB8AC3E}">
        <p14:creationId xmlns:p14="http://schemas.microsoft.com/office/powerpoint/2010/main" val="2127885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55D4A-E7E1-48DE-93E6-226CFE85B887}" type="datetimeFigureOut">
              <a:rPr lang="en-US" smtClean="0"/>
              <a:pPr/>
              <a:t>6/30/2014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1A582C-0C48-4888-AC01-6B33E011CC02}" type="slidenum">
              <a:rPr lang="en-US" smtClean="0"/>
              <a:pPr/>
              <a:t>‹#›</a:t>
            </a:fld>
            <a:endParaRPr lang="en-US"/>
          </a:p>
        </p:txBody>
      </p:sp>
    </p:spTree>
    <p:extLst>
      <p:ext uri="{BB962C8B-B14F-4D97-AF65-F5344CB8AC3E}">
        <p14:creationId xmlns:p14="http://schemas.microsoft.com/office/powerpoint/2010/main" val="2336160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55D4A-E7E1-48DE-93E6-226CFE85B887}" type="datetimeFigureOut">
              <a:rPr lang="en-US" smtClean="0"/>
              <a:pPr/>
              <a:t>6/30/2014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A582C-0C48-4888-AC01-6B33E011CC02}" type="slidenum">
              <a:rPr lang="en-US" smtClean="0"/>
              <a:pPr/>
              <a:t>‹#›</a:t>
            </a:fld>
            <a:endParaRPr lang="en-US"/>
          </a:p>
        </p:txBody>
      </p:sp>
    </p:spTree>
    <p:extLst>
      <p:ext uri="{BB962C8B-B14F-4D97-AF65-F5344CB8AC3E}">
        <p14:creationId xmlns:p14="http://schemas.microsoft.com/office/powerpoint/2010/main" val="1097767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55D4A-E7E1-48DE-93E6-226CFE85B887}" type="datetimeFigureOut">
              <a:rPr lang="en-US" smtClean="0"/>
              <a:pPr/>
              <a:t>6/30/2014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1A582C-0C48-4888-AC01-6B33E011CC02}" type="slidenum">
              <a:rPr lang="en-US" smtClean="0"/>
              <a:pPr/>
              <a:t>‹#›</a:t>
            </a:fld>
            <a:endParaRPr lang="en-US"/>
          </a:p>
        </p:txBody>
      </p:sp>
    </p:spTree>
    <p:extLst>
      <p:ext uri="{BB962C8B-B14F-4D97-AF65-F5344CB8AC3E}">
        <p14:creationId xmlns:p14="http://schemas.microsoft.com/office/powerpoint/2010/main" val="2098331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55D4A-E7E1-48DE-93E6-226CFE85B887}" type="datetimeFigureOut">
              <a:rPr lang="en-US" smtClean="0"/>
              <a:pPr/>
              <a:t>6/30/2014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1A582C-0C48-4888-AC01-6B33E011CC02}" type="slidenum">
              <a:rPr lang="en-US" smtClean="0"/>
              <a:pPr/>
              <a:t>‹#›</a:t>
            </a:fld>
            <a:endParaRPr lang="en-US"/>
          </a:p>
        </p:txBody>
      </p:sp>
    </p:spTree>
    <p:extLst>
      <p:ext uri="{BB962C8B-B14F-4D97-AF65-F5344CB8AC3E}">
        <p14:creationId xmlns:p14="http://schemas.microsoft.com/office/powerpoint/2010/main" val="66451748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D:\Documents and Settings\ronnie.FENNELL\My Documents\My Pictures\VPP-Logo.jpg"/>
          <p:cNvPicPr>
            <a:picLocks noChangeAspect="1" noChangeArrowheads="1"/>
          </p:cNvPicPr>
          <p:nvPr/>
        </p:nvPicPr>
        <p:blipFill>
          <a:blip r:embed="rId2" cstate="print"/>
          <a:srcRect/>
          <a:stretch>
            <a:fillRect/>
          </a:stretch>
        </p:blipFill>
        <p:spPr bwMode="auto">
          <a:xfrm>
            <a:off x="304800" y="228600"/>
            <a:ext cx="2430780" cy="1701800"/>
          </a:xfrm>
          <a:prstGeom prst="rect">
            <a:avLst/>
          </a:prstGeom>
          <a:noFill/>
        </p:spPr>
      </p:pic>
      <p:pic>
        <p:nvPicPr>
          <p:cNvPr id="4" name="Picture 2" descr="C:\Users\ronnie.fennell\Pictures\snake hidin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4191000"/>
            <a:ext cx="2652712" cy="245435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C:\Users\ronnie.fennell\Pictures\snake under hous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7937" y="4191000"/>
            <a:ext cx="2476500" cy="241625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ronnie.fennell\Pictures\clearing brush.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2425" y="2428458"/>
            <a:ext cx="2390775" cy="3210342"/>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3024187" y="304800"/>
            <a:ext cx="5810250" cy="3416320"/>
          </a:xfrm>
          <a:prstGeom prst="rect">
            <a:avLst/>
          </a:prstGeom>
        </p:spPr>
        <p:txBody>
          <a:bodyPr wrap="square">
            <a:spAutoFit/>
          </a:bodyPr>
          <a:lstStyle/>
          <a:p>
            <a:pPr algn="ctr"/>
            <a:r>
              <a:rPr lang="en-US" b="1" dirty="0"/>
              <a:t>For </a:t>
            </a:r>
            <a:r>
              <a:rPr lang="en-US" b="1" dirty="0" smtClean="0"/>
              <a:t>many </a:t>
            </a:r>
            <a:r>
              <a:rPr lang="en-US" b="1" dirty="0"/>
              <a:t>people, the very sight of a </a:t>
            </a:r>
            <a:r>
              <a:rPr lang="en-US" b="1" dirty="0" smtClean="0"/>
              <a:t>snake will </a:t>
            </a:r>
            <a:r>
              <a:rPr lang="en-US" b="1" dirty="0"/>
              <a:t>bring on </a:t>
            </a:r>
            <a:r>
              <a:rPr lang="en-US" b="1" dirty="0" smtClean="0"/>
              <a:t>a </a:t>
            </a:r>
            <a:r>
              <a:rPr lang="en-US" b="1" dirty="0"/>
              <a:t>full blown panic attack and the majority will do just about anything to make the </a:t>
            </a:r>
            <a:r>
              <a:rPr lang="en-US" b="1" dirty="0" smtClean="0"/>
              <a:t>snake </a:t>
            </a:r>
            <a:r>
              <a:rPr lang="en-US" b="1" dirty="0"/>
              <a:t>go away. Unfortunately, there is no single method or repellent that will deter all snakes. </a:t>
            </a:r>
            <a:r>
              <a:rPr lang="en-US" b="1" dirty="0" smtClean="0"/>
              <a:t>An effective way to remove snakes is to remove their food source. Clear </a:t>
            </a:r>
            <a:r>
              <a:rPr lang="en-US" b="1" dirty="0"/>
              <a:t>your </a:t>
            </a:r>
            <a:r>
              <a:rPr lang="en-US" b="1" dirty="0" smtClean="0"/>
              <a:t>yard of stacks </a:t>
            </a:r>
            <a:r>
              <a:rPr lang="en-US" b="1" dirty="0"/>
              <a:t>of lumber, large rocks, and piles of </a:t>
            </a:r>
            <a:r>
              <a:rPr lang="en-US" b="1" dirty="0" smtClean="0"/>
              <a:t>debris. Mow </a:t>
            </a:r>
            <a:r>
              <a:rPr lang="en-US" b="1" dirty="0"/>
              <a:t>the grass short, trim the hedges back and remove anything that might be attracting </a:t>
            </a:r>
            <a:r>
              <a:rPr lang="en-US" b="1" dirty="0" smtClean="0"/>
              <a:t>mice or other small rodents.  Snake repellents, such as moth balls,  can be purchased at your local hardware store. Most snakes are harmless. Learn to identify venomous snakes in your area. </a:t>
            </a:r>
            <a:endParaRPr lang="en-US"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295</TotalTime>
  <Words>130</Words>
  <Application>Microsoft Office PowerPoint</Application>
  <PresentationFormat>On-screen Show (4:3)</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ronnie.fennell</dc:creator>
  <cp:lastModifiedBy>ronnie.fennell</cp:lastModifiedBy>
  <cp:revision>37</cp:revision>
  <dcterms:created xsi:type="dcterms:W3CDTF">2012-10-18T14:14:48Z</dcterms:created>
  <dcterms:modified xsi:type="dcterms:W3CDTF">2014-06-30T17:23:26Z</dcterms:modified>
</cp:coreProperties>
</file>