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5D4A-E7E1-48DE-93E6-226CFE85B887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5D4A-E7E1-48DE-93E6-226CFE85B887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5D4A-E7E1-48DE-93E6-226CFE85B887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5D4A-E7E1-48DE-93E6-226CFE85B887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5D4A-E7E1-48DE-93E6-226CFE85B887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5D4A-E7E1-48DE-93E6-226CFE85B887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5D4A-E7E1-48DE-93E6-226CFE85B887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5D4A-E7E1-48DE-93E6-226CFE85B887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5D4A-E7E1-48DE-93E6-226CFE85B887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5D4A-E7E1-48DE-93E6-226CFE85B887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5D4A-E7E1-48DE-93E6-226CFE85B887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2B55D4A-E7E1-48DE-93E6-226CFE85B887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04798" y="136268"/>
            <a:ext cx="861060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rPr>
              <a:t>T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rPr>
              <a:t>ogether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latin typeface="Arial" pitchFamily="34" charset="0"/>
              </a:rPr>
              <a:t>E</a:t>
            </a:r>
            <a:r>
              <a:rPr lang="en-US" sz="4000" dirty="0" smtClean="0">
                <a:solidFill>
                  <a:schemeClr val="bg1"/>
                </a:solidFill>
                <a:latin typeface="Arial" pitchFamily="34" charset="0"/>
              </a:rPr>
              <a:t>veryone</a:t>
            </a:r>
            <a:r>
              <a:rPr lang="en-US" sz="4000" dirty="0" smtClean="0">
                <a:latin typeface="Arial" pitchFamily="34" charset="0"/>
              </a:rPr>
              <a:t>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rPr>
              <a:t>A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rPr>
              <a:t>chieves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latin typeface="Arial" pitchFamily="34" charset="0"/>
              </a:rPr>
              <a:t>M</a:t>
            </a:r>
            <a:r>
              <a:rPr lang="en-US" sz="4000" dirty="0" smtClean="0">
                <a:solidFill>
                  <a:schemeClr val="bg1"/>
                </a:solidFill>
                <a:latin typeface="Arial" pitchFamily="34" charset="0"/>
              </a:rPr>
              <a:t>ore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pic>
        <p:nvPicPr>
          <p:cNvPr id="12" name="Picture 4" descr="D:\Documents and Settings\ronnie.FENNELL\My Documents\My Pictures\VPP-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2438400"/>
            <a:ext cx="3186113" cy="1905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52400" y="844154"/>
            <a:ext cx="86106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“If everyone is moving forward together as a team, then success will take care of itself”.  </a:t>
            </a:r>
            <a:r>
              <a:rPr lang="en-US" sz="2000" b="1" dirty="0" smtClean="0">
                <a:solidFill>
                  <a:schemeClr val="bg1"/>
                </a:solidFill>
              </a:rPr>
              <a:t>(Henry Ford)   </a:t>
            </a:r>
            <a:endParaRPr lang="en-US" sz="2000" b="1" dirty="0">
              <a:solidFill>
                <a:schemeClr val="bg1"/>
              </a:solidFill>
            </a:endParaRPr>
          </a:p>
        </p:txBody>
      </p:sp>
      <p:pic>
        <p:nvPicPr>
          <p:cNvPr id="1029" name="Picture 5" descr="C:\Users\ronnie.fennell\Pictures\Teamwor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348874"/>
            <a:ext cx="3256670" cy="2089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ronnie.fennell\Pictures\teamwork 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343400"/>
            <a:ext cx="3352800" cy="2095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244</TotalTime>
  <Words>27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Apex</vt:lpstr>
      <vt:lpstr>PowerPoint Presentation</vt:lpstr>
    </vt:vector>
  </TitlesOfParts>
  <Company>NMCI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ronnie.fennell</dc:creator>
  <cp:lastModifiedBy>ronnie.fennell</cp:lastModifiedBy>
  <cp:revision>29</cp:revision>
  <dcterms:created xsi:type="dcterms:W3CDTF">2012-10-18T14:14:48Z</dcterms:created>
  <dcterms:modified xsi:type="dcterms:W3CDTF">2014-02-21T14:13:14Z</dcterms:modified>
</cp:coreProperties>
</file>