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67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B55D4A-E7E1-48DE-93E6-226CFE85B887}" type="datetimeFigureOut">
              <a:rPr lang="en-US" smtClean="0"/>
              <a:pPr/>
              <a:t>3/25/2013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55D4A-E7E1-48DE-93E6-226CFE85B887}" type="datetimeFigureOut">
              <a:rPr lang="en-US" smtClean="0"/>
              <a:pPr/>
              <a:t>3/25/2013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55D4A-E7E1-48DE-93E6-226CFE85B887}" type="datetimeFigureOut">
              <a:rPr lang="en-US" smtClean="0"/>
              <a:pPr/>
              <a:t>3/25/2013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55D4A-E7E1-48DE-93E6-226CFE85B887}" type="datetimeFigureOut">
              <a:rPr lang="en-US" smtClean="0"/>
              <a:pPr/>
              <a:t>3/25/2013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B55D4A-E7E1-48DE-93E6-226CFE85B887}" type="datetimeFigureOut">
              <a:rPr lang="en-US" smtClean="0"/>
              <a:pPr/>
              <a:t>3/25/2013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B55D4A-E7E1-48DE-93E6-226CFE85B887}" type="datetimeFigureOut">
              <a:rPr lang="en-US" smtClean="0"/>
              <a:pPr/>
              <a:t>3/25/2013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B55D4A-E7E1-48DE-93E6-226CFE85B887}" type="datetimeFigureOut">
              <a:rPr lang="en-US" smtClean="0"/>
              <a:pPr/>
              <a:t>3/25/2013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B55D4A-E7E1-48DE-93E6-226CFE85B887}" type="datetimeFigureOut">
              <a:rPr lang="en-US" smtClean="0"/>
              <a:pPr/>
              <a:t>3/25/2013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55D4A-E7E1-48DE-93E6-226CFE85B887}" type="datetimeFigureOut">
              <a:rPr lang="en-US" smtClean="0"/>
              <a:pPr/>
              <a:t>3/25/2013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55D4A-E7E1-48DE-93E6-226CFE85B887}" type="datetimeFigureOut">
              <a:rPr lang="en-US" smtClean="0"/>
              <a:pPr/>
              <a:t>3/25/2013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55D4A-E7E1-48DE-93E6-226CFE85B887}" type="datetimeFigureOut">
              <a:rPr lang="en-US" smtClean="0"/>
              <a:pPr/>
              <a:t>3/25/2013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55D4A-E7E1-48DE-93E6-226CFE85B887}" type="datetimeFigureOut">
              <a:rPr lang="en-US" smtClean="0"/>
              <a:pPr/>
              <a:t>3/25/2013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1A582C-0C48-4888-AC01-6B33E011CC0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ular Callout 5"/>
          <p:cNvSpPr/>
          <p:nvPr/>
        </p:nvSpPr>
        <p:spPr>
          <a:xfrm>
            <a:off x="3505200" y="228600"/>
            <a:ext cx="5181600" cy="3276600"/>
          </a:xfrm>
          <a:prstGeom prst="wedgeRoundRectCallout">
            <a:avLst>
              <a:gd name="adj1" fmla="val -57190"/>
              <a:gd name="adj2" fmla="val 3584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2"/>
          <p:cNvSpPr>
            <a:spLocks noChangeArrowheads="1"/>
          </p:cNvSpPr>
          <p:nvPr/>
        </p:nvSpPr>
        <p:spPr bwMode="auto">
          <a:xfrm>
            <a:off x="3810000" y="603720"/>
            <a:ext cx="457200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rPr>
              <a:t>As everyone knows we have equipment and vehicles stored throughout the Base. We have to utilize all of the storage space we have! Much of the stored equipment has to be towed, is very slow moving or has limited operator visibility. When traveling in these areas motorist must use extra caution. Slow down and pay attention to your surrounding. </a:t>
            </a:r>
            <a:endParaRPr kumimoji="0" lang="en-US" sz="1800" b="0" i="0" u="none" strike="noStrike" cap="none" normalizeH="0" baseline="0" dirty="0" smtClean="0">
              <a:ln>
                <a:noFill/>
              </a:ln>
              <a:solidFill>
                <a:schemeClr val="tx1"/>
              </a:solidFill>
              <a:effectLst/>
              <a:latin typeface="Arial" pitchFamily="34" charset="0"/>
            </a:endParaRPr>
          </a:p>
        </p:txBody>
      </p:sp>
      <p:pic>
        <p:nvPicPr>
          <p:cNvPr id="12" name="Picture 4" descr="D:\Documents and Settings\ronnie.FENNELL\My Documents\My Pictures\VPP-Logo.jpg"/>
          <p:cNvPicPr>
            <a:picLocks noChangeAspect="1" noChangeArrowheads="1"/>
          </p:cNvPicPr>
          <p:nvPr/>
        </p:nvPicPr>
        <p:blipFill>
          <a:blip r:embed="rId2" cstate="print"/>
          <a:srcRect/>
          <a:stretch>
            <a:fillRect/>
          </a:stretch>
        </p:blipFill>
        <p:spPr bwMode="auto">
          <a:xfrm>
            <a:off x="304800" y="304800"/>
            <a:ext cx="2240280" cy="1524000"/>
          </a:xfrm>
          <a:prstGeom prst="rect">
            <a:avLst/>
          </a:prstGeom>
          <a:noFill/>
        </p:spPr>
      </p:pic>
      <p:pic>
        <p:nvPicPr>
          <p:cNvPr id="1026" name="Picture 2" descr="D:\Documents and Settings\ronnie.FENNELL\My Documents\My Pictures\DI_2.JPG"/>
          <p:cNvPicPr>
            <a:picLocks noChangeAspect="1" noChangeArrowheads="1"/>
          </p:cNvPicPr>
          <p:nvPr/>
        </p:nvPicPr>
        <p:blipFill>
          <a:blip r:embed="rId3" cstate="print"/>
          <a:srcRect/>
          <a:stretch>
            <a:fillRect/>
          </a:stretch>
        </p:blipFill>
        <p:spPr bwMode="auto">
          <a:xfrm>
            <a:off x="457200" y="2743200"/>
            <a:ext cx="2667000" cy="3657600"/>
          </a:xfrm>
          <a:prstGeom prst="rect">
            <a:avLst/>
          </a:prstGeom>
          <a:noFill/>
        </p:spPr>
      </p:pic>
      <p:pic>
        <p:nvPicPr>
          <p:cNvPr id="3" name="Picture 3" descr="D:\Documents and Settings\ronnie.FENNELL\My Documents\My Pictures\tank hits car.jpg"/>
          <p:cNvPicPr>
            <a:picLocks noChangeAspect="1" noChangeArrowheads="1"/>
          </p:cNvPicPr>
          <p:nvPr/>
        </p:nvPicPr>
        <p:blipFill>
          <a:blip r:embed="rId4" cstate="print"/>
          <a:srcRect/>
          <a:stretch>
            <a:fillRect/>
          </a:stretch>
        </p:blipFill>
        <p:spPr bwMode="auto">
          <a:xfrm>
            <a:off x="3889150" y="3886200"/>
            <a:ext cx="4416650" cy="25908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TotalTime>
  <Words>65</Words>
  <Application>Microsoft Office PowerPoint</Application>
  <PresentationFormat>On-screen Show (4:3)</PresentationFormat>
  <Paragraphs>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NMCI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ronnie.fennell</dc:creator>
  <cp:lastModifiedBy>ronnie.fennell</cp:lastModifiedBy>
  <cp:revision>22</cp:revision>
  <dcterms:created xsi:type="dcterms:W3CDTF">2012-10-18T14:14:48Z</dcterms:created>
  <dcterms:modified xsi:type="dcterms:W3CDTF">2013-03-25T15:25:48Z</dcterms:modified>
</cp:coreProperties>
</file>