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onnie.fennell\Pictures\VPP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0" y="609600"/>
            <a:ext cx="3276601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069080" y="83820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b="1" dirty="0"/>
              <a:t/>
            </a:r>
            <a:br>
              <a:rPr lang="en-US" sz="1600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620047"/>
            <a:ext cx="449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Communication is the        to safety.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98303" y="1796177"/>
            <a:ext cx="391355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Effective communication skills are essential. There are several elements of effective communications:</a:t>
            </a:r>
          </a:p>
          <a:p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sz="1600" dirty="0" smtClean="0"/>
              <a:t>Knowledge of the subject</a:t>
            </a:r>
          </a:p>
          <a:p>
            <a:pPr marL="457200" indent="-457200">
              <a:buAutoNum type="arabicPeriod"/>
            </a:pPr>
            <a:endParaRPr lang="en-US" sz="1600" dirty="0" smtClean="0"/>
          </a:p>
          <a:p>
            <a:pPr marL="457200" indent="-457200">
              <a:buAutoNum type="arabicPeriod"/>
            </a:pPr>
            <a:r>
              <a:rPr lang="en-US" sz="1600" dirty="0" smtClean="0"/>
              <a:t>Listen to what others have to say</a:t>
            </a:r>
          </a:p>
          <a:p>
            <a:pPr marL="457200" indent="-457200">
              <a:buAutoNum type="arabicPeriod"/>
            </a:pPr>
            <a:endParaRPr lang="en-US" sz="1600" dirty="0" smtClean="0"/>
          </a:p>
          <a:p>
            <a:pPr marL="457200" indent="-457200">
              <a:buAutoNum type="arabicPeriod"/>
            </a:pPr>
            <a:r>
              <a:rPr lang="en-US" sz="1600" dirty="0" smtClean="0"/>
              <a:t>Ignore distractions</a:t>
            </a:r>
            <a:r>
              <a:rPr lang="en-US" sz="1600" dirty="0" smtClean="0"/>
              <a:t> and clearly state your message</a:t>
            </a:r>
          </a:p>
          <a:p>
            <a:pPr marL="457200" indent="-457200">
              <a:buAutoNum type="arabicPeriod"/>
            </a:pPr>
            <a:endParaRPr lang="en-US" sz="1600" dirty="0" smtClean="0"/>
          </a:p>
          <a:p>
            <a:pPr marL="457200" indent="-457200">
              <a:buAutoNum type="arabicPeriod"/>
            </a:pPr>
            <a:r>
              <a:rPr lang="en-US" sz="1600" dirty="0" smtClean="0"/>
              <a:t>Maintain eye contact with your audience</a:t>
            </a:r>
          </a:p>
          <a:p>
            <a:pPr marL="457200" indent="-457200">
              <a:buAutoNum type="arabicPeriod"/>
            </a:pPr>
            <a:endParaRPr lang="en-US" sz="1600" dirty="0" smtClean="0"/>
          </a:p>
          <a:p>
            <a:pPr marL="457200" indent="-457200">
              <a:buAutoNum type="arabicPeriod"/>
            </a:pPr>
            <a:r>
              <a:rPr lang="en-US" sz="1600" dirty="0" smtClean="0"/>
              <a:t>Use visuals to enhance your point 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i="1" dirty="0"/>
          </a:p>
        </p:txBody>
      </p:sp>
      <p:pic>
        <p:nvPicPr>
          <p:cNvPr id="1026" name="Picture 2" descr="C:\Users\ronnie.fennell\Pictures\Talking 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28955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0800000" flipV="1">
            <a:off x="1447800" y="3180782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D’oh; I’m not sure...</a:t>
            </a:r>
            <a:endParaRPr lang="en-US" sz="1600" dirty="0"/>
          </a:p>
        </p:txBody>
      </p:sp>
      <p:pic>
        <p:nvPicPr>
          <p:cNvPr id="1028" name="Picture 4" descr="C:\Users\ronnie.fennell\Pictures\key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33385"/>
            <a:ext cx="1036796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825</TotalTime>
  <Words>57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80</cp:revision>
  <dcterms:created xsi:type="dcterms:W3CDTF">2012-10-18T14:14:48Z</dcterms:created>
  <dcterms:modified xsi:type="dcterms:W3CDTF">2014-07-31T14:10:59Z</dcterms:modified>
</cp:coreProperties>
</file>