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0" d="100"/>
          <a:sy n="120" d="100"/>
        </p:scale>
        <p:origin x="-582"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2B55D4A-E7E1-48DE-93E6-226CFE85B887}" type="datetimeFigureOut">
              <a:rPr lang="en-US" smtClean="0"/>
              <a:pPr/>
              <a:t>7/16/2013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1A582C-0C48-4888-AC01-6B33E011CC0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B55D4A-E7E1-48DE-93E6-226CFE85B887}" type="datetimeFigureOut">
              <a:rPr lang="en-US" smtClean="0"/>
              <a:pPr/>
              <a:t>7/16/2013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1A582C-0C48-4888-AC01-6B33E011CC0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B55D4A-E7E1-48DE-93E6-226CFE85B887}" type="datetimeFigureOut">
              <a:rPr lang="en-US" smtClean="0"/>
              <a:pPr/>
              <a:t>7/16/2013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1A582C-0C48-4888-AC01-6B33E011CC0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B55D4A-E7E1-48DE-93E6-226CFE85B887}" type="datetimeFigureOut">
              <a:rPr lang="en-US" smtClean="0"/>
              <a:pPr/>
              <a:t>7/16/2013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1A582C-0C48-4888-AC01-6B33E011CC0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B55D4A-E7E1-48DE-93E6-226CFE85B887}" type="datetimeFigureOut">
              <a:rPr lang="en-US" smtClean="0"/>
              <a:pPr/>
              <a:t>7/16/2013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1A582C-0C48-4888-AC01-6B33E011CC0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2B55D4A-E7E1-48DE-93E6-226CFE85B887}" type="datetimeFigureOut">
              <a:rPr lang="en-US" smtClean="0"/>
              <a:pPr/>
              <a:t>7/16/2013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1A582C-0C48-4888-AC01-6B33E011CC0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2B55D4A-E7E1-48DE-93E6-226CFE85B887}" type="datetimeFigureOut">
              <a:rPr lang="en-US" smtClean="0"/>
              <a:pPr/>
              <a:t>7/16/2013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1A582C-0C48-4888-AC01-6B33E011CC0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2B55D4A-E7E1-48DE-93E6-226CFE85B887}" type="datetimeFigureOut">
              <a:rPr lang="en-US" smtClean="0"/>
              <a:pPr/>
              <a:t>7/16/2013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1A582C-0C48-4888-AC01-6B33E011CC0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B55D4A-E7E1-48DE-93E6-226CFE85B887}" type="datetimeFigureOut">
              <a:rPr lang="en-US" smtClean="0"/>
              <a:pPr/>
              <a:t>7/16/2013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1A582C-0C48-4888-AC01-6B33E011CC0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B55D4A-E7E1-48DE-93E6-226CFE85B887}" type="datetimeFigureOut">
              <a:rPr lang="en-US" smtClean="0"/>
              <a:pPr/>
              <a:t>7/16/2013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1A582C-0C48-4888-AC01-6B33E011CC02}"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2B55D4A-E7E1-48DE-93E6-226CFE85B887}" type="datetimeFigureOut">
              <a:rPr lang="en-US" smtClean="0"/>
              <a:pPr/>
              <a:t>7/16/2013</a:t>
            </a:fld>
            <a:endParaRPr lang="en-US"/>
          </a:p>
        </p:txBody>
      </p:sp>
      <p:sp>
        <p:nvSpPr>
          <p:cNvPr id="9" name="Slide Number Placeholder 8"/>
          <p:cNvSpPr>
            <a:spLocks noGrp="1"/>
          </p:cNvSpPr>
          <p:nvPr>
            <p:ph type="sldNum" sz="quarter" idx="11"/>
          </p:nvPr>
        </p:nvSpPr>
        <p:spPr/>
        <p:txBody>
          <a:bodyPr/>
          <a:lstStyle/>
          <a:p>
            <a:fld id="{E41A582C-0C48-4888-AC01-6B33E011CC02}"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E41A582C-0C48-4888-AC01-6B33E011CC02}"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2B55D4A-E7E1-48DE-93E6-226CFE85B887}" type="datetimeFigureOut">
              <a:rPr lang="en-US" smtClean="0"/>
              <a:pPr/>
              <a:t>7/16/2013</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7.xml"/><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 y="24516"/>
            <a:ext cx="6306807" cy="5385683"/>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53200" y="2438400"/>
            <a:ext cx="1846593" cy="2762250"/>
          </a:xfrm>
          <a:prstGeom prst="rect">
            <a:avLst/>
          </a:prstGeom>
        </p:spPr>
      </p:pic>
      <p:sp>
        <p:nvSpPr>
          <p:cNvPr id="9" name="Rectangular Callout 8"/>
          <p:cNvSpPr/>
          <p:nvPr/>
        </p:nvSpPr>
        <p:spPr>
          <a:xfrm>
            <a:off x="5486400" y="304800"/>
            <a:ext cx="3429000" cy="1905000"/>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Is this your work space?  Well is it?! You’ve got to be kidding me!! Did you know that office workers are twice as likely to be injured by trips and falls than warehouse workers? This snake pit has doubled those odds!! Clean it up!!</a:t>
            </a:r>
            <a:endParaRPr lang="en-US" sz="1600" dirty="0"/>
          </a:p>
        </p:txBody>
      </p:sp>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29000" y="5105400"/>
            <a:ext cx="2743200" cy="1524000"/>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110</TotalTime>
  <Words>50</Words>
  <Application>Microsoft Office PowerPoint</Application>
  <PresentationFormat>On-screen Show (4:3)</PresentationFormat>
  <Paragraphs>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Adjacency</vt:lpstr>
      <vt:lpstr>PowerPoint Presentation</vt:lpstr>
    </vt:vector>
  </TitlesOfParts>
  <Company>NMCI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ronnie.fennell</dc:creator>
  <cp:lastModifiedBy>ronnie.fennell</cp:lastModifiedBy>
  <cp:revision>16</cp:revision>
  <dcterms:created xsi:type="dcterms:W3CDTF">2012-10-18T14:14:48Z</dcterms:created>
  <dcterms:modified xsi:type="dcterms:W3CDTF">2013-07-16T13:02:59Z</dcterms:modified>
</cp:coreProperties>
</file>