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20" d="100"/>
          <a:sy n="120" d="100"/>
        </p:scale>
        <p:origin x="-582" y="-10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12B55D4A-E7E1-48DE-93E6-226CFE85B887}" type="datetimeFigureOut">
              <a:rPr lang="en-US" smtClean="0"/>
              <a:pPr/>
              <a:t>7/16/2013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41A582C-0C48-4888-AC01-6B33E011CC02}"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2B55D4A-E7E1-48DE-93E6-226CFE85B887}" type="datetimeFigureOut">
              <a:rPr lang="en-US" smtClean="0"/>
              <a:pPr/>
              <a:t>7/16/2013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41A582C-0C48-4888-AC01-6B33E011CC0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2B55D4A-E7E1-48DE-93E6-226CFE85B887}" type="datetimeFigureOut">
              <a:rPr lang="en-US" smtClean="0"/>
              <a:pPr/>
              <a:t>7/16/2013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41A582C-0C48-4888-AC01-6B33E011CC0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2B55D4A-E7E1-48DE-93E6-226CFE85B887}" type="datetimeFigureOut">
              <a:rPr lang="en-US" smtClean="0"/>
              <a:pPr/>
              <a:t>7/16/2013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41A582C-0C48-4888-AC01-6B33E011CC02}"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2B55D4A-E7E1-48DE-93E6-226CFE85B887}" type="datetimeFigureOut">
              <a:rPr lang="en-US" smtClean="0"/>
              <a:pPr/>
              <a:t>7/16/2013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41A582C-0C48-4888-AC01-6B33E011CC02}"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12B55D4A-E7E1-48DE-93E6-226CFE85B887}" type="datetimeFigureOut">
              <a:rPr lang="en-US" smtClean="0"/>
              <a:pPr/>
              <a:t>7/16/2013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41A582C-0C48-4888-AC01-6B33E011CC02}"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2B55D4A-E7E1-48DE-93E6-226CFE85B887}" type="datetimeFigureOut">
              <a:rPr lang="en-US" smtClean="0"/>
              <a:pPr/>
              <a:t>7/16/2013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41A582C-0C48-4888-AC01-6B33E011CC02}"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2B55D4A-E7E1-48DE-93E6-226CFE85B887}" type="datetimeFigureOut">
              <a:rPr lang="en-US" smtClean="0"/>
              <a:pPr/>
              <a:t>7/16/2013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41A582C-0C48-4888-AC01-6B33E011CC0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2B55D4A-E7E1-48DE-93E6-226CFE85B887}" type="datetimeFigureOut">
              <a:rPr lang="en-US" smtClean="0"/>
              <a:pPr/>
              <a:t>7/16/2013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41A582C-0C48-4888-AC01-6B33E011CC0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en-US" smtClean="0"/>
              <a:t>Click to edit Master title style</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2B55D4A-E7E1-48DE-93E6-226CFE85B887}" type="datetimeFigureOut">
              <a:rPr lang="en-US" smtClean="0"/>
              <a:pPr/>
              <a:t>7/16/2013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41A582C-0C48-4888-AC01-6B33E011CC02}" type="slidenum">
              <a:rPr lang="en-US" smtClean="0"/>
              <a:pPr/>
              <a:t>‹#›</a:t>
            </a:fld>
            <a:endParaRPr lang="en-US"/>
          </a:p>
        </p:txBody>
      </p:sp>
      <p:sp>
        <p:nvSpPr>
          <p:cNvPr id="9" name="Content Placeholder 8"/>
          <p:cNvSpPr>
            <a:spLocks noGrp="1"/>
          </p:cNvSpPr>
          <p:nvPr>
            <p:ph sz="quarter" idx="13"/>
          </p:nvPr>
        </p:nvSpPr>
        <p:spPr>
          <a:xfrm>
            <a:off x="304800" y="381000"/>
            <a:ext cx="7772400" cy="494284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en-US" smtClean="0"/>
              <a:t>Click to edit Master title style</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Date Placeholder 7"/>
          <p:cNvSpPr>
            <a:spLocks noGrp="1"/>
          </p:cNvSpPr>
          <p:nvPr>
            <p:ph type="dt" sz="half" idx="10"/>
          </p:nvPr>
        </p:nvSpPr>
        <p:spPr/>
        <p:txBody>
          <a:bodyPr/>
          <a:lstStyle/>
          <a:p>
            <a:fld id="{12B55D4A-E7E1-48DE-93E6-226CFE85B887}" type="datetimeFigureOut">
              <a:rPr lang="en-US" smtClean="0"/>
              <a:pPr/>
              <a:t>7/16/2013</a:t>
            </a:fld>
            <a:endParaRPr lang="en-US"/>
          </a:p>
        </p:txBody>
      </p:sp>
      <p:sp>
        <p:nvSpPr>
          <p:cNvPr id="9" name="Slide Number Placeholder 8"/>
          <p:cNvSpPr>
            <a:spLocks noGrp="1"/>
          </p:cNvSpPr>
          <p:nvPr>
            <p:ph type="sldNum" sz="quarter" idx="11"/>
          </p:nvPr>
        </p:nvSpPr>
        <p:spPr/>
        <p:txBody>
          <a:bodyPr/>
          <a:lstStyle/>
          <a:p>
            <a:fld id="{E41A582C-0C48-4888-AC01-6B33E011CC02}" type="slidenum">
              <a:rPr lang="en-US" smtClean="0"/>
              <a:pPr/>
              <a:t>‹#›</a:t>
            </a:fld>
            <a:endParaRPr lang="en-US"/>
          </a:p>
        </p:txBody>
      </p:sp>
      <p:sp>
        <p:nvSpPr>
          <p:cNvPr id="10" name="Footer Placeholder 9"/>
          <p:cNvSpPr>
            <a:spLocks noGrp="1"/>
          </p:cNvSpPr>
          <p:nvPr>
            <p:ph type="ftr" sz="quarter" idx="12"/>
          </p:nvPr>
        </p:nvSpPr>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E41A582C-0C48-4888-AC01-6B33E011CC02}" type="slidenum">
              <a:rPr lang="en-US" smtClean="0"/>
              <a:pPr/>
              <a:t>‹#›</a:t>
            </a:fld>
            <a:endParaRPr lang="en-US"/>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en-US"/>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12B55D4A-E7E1-48DE-93E6-226CFE85B887}" type="datetimeFigureOut">
              <a:rPr lang="en-US" smtClean="0"/>
              <a:pPr/>
              <a:t>7/16/2013</a:t>
            </a:fld>
            <a:endParaRPr lang="en-US"/>
          </a:p>
        </p:txBody>
      </p:sp>
    </p:spTree>
  </p:cSld>
  <p:clrMap bg1="dk1" tx1="lt1" bg2="dk2" tx2="lt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g"/><Relationship Id="rId1" Type="http://schemas.openxmlformats.org/officeDocument/2006/relationships/slideLayout" Target="../slideLayouts/slideLayout7.xml"/><Relationship Id="rId4" Type="http://schemas.openxmlformats.org/officeDocument/2006/relationships/image" Target="../media/image4.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6200" y="24516"/>
            <a:ext cx="6306807" cy="5385683"/>
          </a:xfrm>
          <a:prstGeom prst="rect">
            <a:avLst/>
          </a:prstGeom>
        </p:spPr>
      </p:pic>
      <p:pic>
        <p:nvPicPr>
          <p:cNvPr id="8" name="Picture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553200" y="2438400"/>
            <a:ext cx="1846593" cy="2762250"/>
          </a:xfrm>
          <a:prstGeom prst="rect">
            <a:avLst/>
          </a:prstGeom>
        </p:spPr>
      </p:pic>
      <p:sp>
        <p:nvSpPr>
          <p:cNvPr id="9" name="Rectangular Callout 8"/>
          <p:cNvSpPr/>
          <p:nvPr/>
        </p:nvSpPr>
        <p:spPr>
          <a:xfrm>
            <a:off x="5486400" y="304800"/>
            <a:ext cx="3429000" cy="1905000"/>
          </a:xfrm>
          <a:prstGeom prst="wedgeRect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t>Is this your work space?  Well is it?! You’ve got to be kidding me!! Did you know that office workers are twice as likely to be injured by trips and falls than warehouse workers? This snake pit has doubled those odds!! Clean it up!!</a:t>
            </a:r>
            <a:endParaRPr lang="en-US" sz="1600" dirty="0"/>
          </a:p>
        </p:txBody>
      </p:sp>
      <p:pic>
        <p:nvPicPr>
          <p:cNvPr id="10" name="Picture 9"/>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429000" y="5105400"/>
            <a:ext cx="2743200" cy="1524000"/>
          </a:xfrm>
          <a:prstGeom prst="rect">
            <a:avLst/>
          </a:prstGeom>
        </p:spPr>
      </p:pic>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djacency">
  <a:themeElements>
    <a:clrScheme name="Adjacency">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jacency">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Adjacency</Template>
  <TotalTime>110</TotalTime>
  <Words>50</Words>
  <Application>Microsoft Office PowerPoint</Application>
  <PresentationFormat>On-screen Show (4:3)</PresentationFormat>
  <Paragraphs>1</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Adjacency</vt:lpstr>
      <vt:lpstr>PowerPoint Presentation</vt:lpstr>
    </vt:vector>
  </TitlesOfParts>
  <Company>NMCI</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ronnie.fennell</dc:creator>
  <cp:lastModifiedBy>ronnie.fennell</cp:lastModifiedBy>
  <cp:revision>16</cp:revision>
  <dcterms:created xsi:type="dcterms:W3CDTF">2012-10-18T14:14:48Z</dcterms:created>
  <dcterms:modified xsi:type="dcterms:W3CDTF">2013-07-16T13:02:59Z</dcterms:modified>
</cp:coreProperties>
</file>