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-3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B55D4A-E7E1-48DE-93E6-226CFE85B887}" type="datetimeFigureOut">
              <a:rPr lang="en-US" smtClean="0"/>
              <a:pPr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41A582C-0C48-4888-AC01-6B33E011CC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88920" y="533400"/>
            <a:ext cx="604266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Simple Steps For:</a:t>
            </a:r>
          </a:p>
          <a:p>
            <a:r>
              <a:rPr lang="en-US" sz="2800" b="1" u="sng" dirty="0" smtClean="0">
                <a:solidFill>
                  <a:srgbClr val="FFFF00"/>
                </a:solidFill>
              </a:rPr>
              <a:t>Hands Only </a:t>
            </a:r>
            <a:r>
              <a:rPr lang="en-US" sz="2800" b="1" i="1" u="sng" dirty="0" smtClean="0">
                <a:solidFill>
                  <a:srgbClr val="FFFF00"/>
                </a:solidFill>
              </a:rPr>
              <a:t>CPR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Call 911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Shake patient &amp; Check Breathing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Place hands on center of chest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Keep your arms vertical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Push hard and fast (100 times a minute)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i="1" dirty="0" smtClean="0">
                <a:solidFill>
                  <a:srgbClr val="FFFF00"/>
                </a:solidFill>
              </a:rPr>
              <a:t>Continue until help arrives  </a:t>
            </a:r>
            <a:endParaRPr lang="en-US" sz="2800" b="1" i="1" dirty="0" smtClean="0">
              <a:solidFill>
                <a:srgbClr val="FFFF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ronnie.fennell\Pictures\VPP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"/>
            <a:ext cx="2286000" cy="12573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ts2.mm.bing.net/th?id=HN.608038657623396063&amp;w=249&amp;h=188&amp;c=7&amp;rs=1&amp;pid=1.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472938"/>
            <a:ext cx="2238106" cy="2041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6" descr="http://ts4.mm.bing.net/th?id=HN.608053956291988547&amp;w=115&amp;h=115&amp;c=7&amp;rs=1&amp;pid=1.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88179"/>
            <a:ext cx="2238106" cy="2049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ts2.mm.bing.net/th?id=HN.608032859419771275&amp;w=188&amp;h=188&amp;c=7&amp;rs=1&amp;pid=1.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465318"/>
            <a:ext cx="2057400" cy="20414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7" name="Picture 13" descr="C:\Users\ronnie.fennell\Pictures\DI_2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902003"/>
            <a:ext cx="1485900" cy="21428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Callout 5"/>
          <p:cNvSpPr/>
          <p:nvPr/>
        </p:nvSpPr>
        <p:spPr>
          <a:xfrm>
            <a:off x="1722120" y="1676400"/>
            <a:ext cx="1066800" cy="765048"/>
          </a:xfrm>
          <a:prstGeom prst="wedgeEllipseCallout">
            <a:avLst>
              <a:gd name="adj1" fmla="val -77500"/>
              <a:gd name="adj2" fmla="val 644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Learn CPR today!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397</TotalTime>
  <Words>42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Apex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ronnie.fennell</dc:creator>
  <cp:lastModifiedBy>ronnie.fennell</cp:lastModifiedBy>
  <cp:revision>42</cp:revision>
  <dcterms:created xsi:type="dcterms:W3CDTF">2012-10-18T14:14:48Z</dcterms:created>
  <dcterms:modified xsi:type="dcterms:W3CDTF">2014-03-25T14:52:08Z</dcterms:modified>
</cp:coreProperties>
</file>