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672"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2B55D4A-E7E1-48DE-93E6-226CFE85B887}" type="datetimeFigureOut">
              <a:rPr lang="en-US" smtClean="0"/>
              <a:pPr/>
              <a:t>3/15/2013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1A582C-0C48-4888-AC01-6B33E011CC0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B55D4A-E7E1-48DE-93E6-226CFE85B887}" type="datetimeFigureOut">
              <a:rPr lang="en-US" smtClean="0"/>
              <a:pPr/>
              <a:t>3/15/2013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1A582C-0C48-4888-AC01-6B33E011CC0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B55D4A-E7E1-48DE-93E6-226CFE85B887}" type="datetimeFigureOut">
              <a:rPr lang="en-US" smtClean="0"/>
              <a:pPr/>
              <a:t>3/15/2013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1A582C-0C48-4888-AC01-6B33E011CC0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B55D4A-E7E1-48DE-93E6-226CFE85B887}" type="datetimeFigureOut">
              <a:rPr lang="en-US" smtClean="0"/>
              <a:pPr/>
              <a:t>3/15/2013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1A582C-0C48-4888-AC01-6B33E011CC0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B55D4A-E7E1-48DE-93E6-226CFE85B887}" type="datetimeFigureOut">
              <a:rPr lang="en-US" smtClean="0"/>
              <a:pPr/>
              <a:t>3/15/2013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1A582C-0C48-4888-AC01-6B33E011CC0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2B55D4A-E7E1-48DE-93E6-226CFE85B887}" type="datetimeFigureOut">
              <a:rPr lang="en-US" smtClean="0"/>
              <a:pPr/>
              <a:t>3/15/2013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1A582C-0C48-4888-AC01-6B33E011CC0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2B55D4A-E7E1-48DE-93E6-226CFE85B887}" type="datetimeFigureOut">
              <a:rPr lang="en-US" smtClean="0"/>
              <a:pPr/>
              <a:t>3/15/2013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1A582C-0C48-4888-AC01-6B33E011CC0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2B55D4A-E7E1-48DE-93E6-226CFE85B887}" type="datetimeFigureOut">
              <a:rPr lang="en-US" smtClean="0"/>
              <a:pPr/>
              <a:t>3/15/2013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1A582C-0C48-4888-AC01-6B33E011CC0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B55D4A-E7E1-48DE-93E6-226CFE85B887}" type="datetimeFigureOut">
              <a:rPr lang="en-US" smtClean="0"/>
              <a:pPr/>
              <a:t>3/15/2013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1A582C-0C48-4888-AC01-6B33E011CC0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B55D4A-E7E1-48DE-93E6-226CFE85B887}" type="datetimeFigureOut">
              <a:rPr lang="en-US" smtClean="0"/>
              <a:pPr/>
              <a:t>3/15/2013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1A582C-0C48-4888-AC01-6B33E011CC0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B55D4A-E7E1-48DE-93E6-226CFE85B887}" type="datetimeFigureOut">
              <a:rPr lang="en-US" smtClean="0"/>
              <a:pPr/>
              <a:t>3/15/2013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1A582C-0C48-4888-AC01-6B33E011CC0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B55D4A-E7E1-48DE-93E6-226CFE85B887}" type="datetimeFigureOut">
              <a:rPr lang="en-US" smtClean="0"/>
              <a:pPr/>
              <a:t>3/15/2013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1A582C-0C48-4888-AC01-6B33E011CC0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Documents and Settings\ronnie.FENNELL\My Documents\My Pictures\DI_1.JPG"/>
          <p:cNvPicPr>
            <a:picLocks noChangeAspect="1" noChangeArrowheads="1"/>
          </p:cNvPicPr>
          <p:nvPr/>
        </p:nvPicPr>
        <p:blipFill>
          <a:blip r:embed="rId2" cstate="print"/>
          <a:srcRect/>
          <a:stretch>
            <a:fillRect/>
          </a:stretch>
        </p:blipFill>
        <p:spPr bwMode="auto">
          <a:xfrm>
            <a:off x="5715000" y="533400"/>
            <a:ext cx="3205844" cy="5638800"/>
          </a:xfrm>
          <a:prstGeom prst="rect">
            <a:avLst/>
          </a:prstGeom>
          <a:noFill/>
        </p:spPr>
      </p:pic>
      <p:sp>
        <p:nvSpPr>
          <p:cNvPr id="6" name="Rounded Rectangular Callout 5"/>
          <p:cNvSpPr/>
          <p:nvPr/>
        </p:nvSpPr>
        <p:spPr>
          <a:xfrm>
            <a:off x="228600" y="228600"/>
            <a:ext cx="6019800" cy="2819400"/>
          </a:xfrm>
          <a:prstGeom prst="wedgeRoundRectCallout">
            <a:avLst>
              <a:gd name="adj1" fmla="val 55870"/>
              <a:gd name="adj2" fmla="val 2638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28" name="Picture 4" descr="D:\Documents and Settings\ronnie.FENNELL\My Documents\My Pictures\VPP-Logo.jpg"/>
          <p:cNvPicPr>
            <a:picLocks noChangeAspect="1" noChangeArrowheads="1"/>
          </p:cNvPicPr>
          <p:nvPr/>
        </p:nvPicPr>
        <p:blipFill>
          <a:blip r:embed="rId3" cstate="print"/>
          <a:srcRect/>
          <a:stretch>
            <a:fillRect/>
          </a:stretch>
        </p:blipFill>
        <p:spPr bwMode="auto">
          <a:xfrm>
            <a:off x="7315200" y="1066800"/>
            <a:ext cx="533400" cy="345722"/>
          </a:xfrm>
          <a:prstGeom prst="rect">
            <a:avLst/>
          </a:prstGeom>
          <a:noFill/>
        </p:spPr>
      </p:pic>
      <p:sp>
        <p:nvSpPr>
          <p:cNvPr id="2" name="Rectangle 2"/>
          <p:cNvSpPr>
            <a:spLocks noChangeArrowheads="1"/>
          </p:cNvSpPr>
          <p:nvPr/>
        </p:nvSpPr>
        <p:spPr bwMode="auto">
          <a:xfrm>
            <a:off x="533400" y="380804"/>
            <a:ext cx="5486400"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LOGCOM Headquarters is going for the VPP Flag! We will be recognized by Federal OSHA as having a premier safety management system and an outstanding safety record! We need your help to achieve this monumental goal! What have you done to contribute to VPP? Have you been involved in an accident investigation, conducted a safety meeting or assisted in a safety inspection? There are many ways YOU can get involved! Call your VPP office at 639-6284 to find out more! </a:t>
            </a:r>
            <a:endParaRPr kumimoji="0" lang="en-US"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pic>
        <p:nvPicPr>
          <p:cNvPr id="8" name="Picture 4" descr="D:\Documents and Settings\ronnie.FENNELL\My Documents\My Pictures\VPP-Logo.jpg"/>
          <p:cNvPicPr>
            <a:picLocks noChangeAspect="1" noChangeArrowheads="1"/>
          </p:cNvPicPr>
          <p:nvPr/>
        </p:nvPicPr>
        <p:blipFill>
          <a:blip r:embed="rId3" cstate="print"/>
          <a:srcRect/>
          <a:stretch>
            <a:fillRect/>
          </a:stretch>
        </p:blipFill>
        <p:spPr bwMode="auto">
          <a:xfrm>
            <a:off x="2514600" y="5638800"/>
            <a:ext cx="940526" cy="609600"/>
          </a:xfrm>
          <a:prstGeom prst="rect">
            <a:avLst/>
          </a:prstGeom>
          <a:noFill/>
        </p:spPr>
      </p:pic>
      <p:pic>
        <p:nvPicPr>
          <p:cNvPr id="5" name="Picture 4" descr="D:\Documents and Settings\ronnie.FENNELL\My Documents\My Pictures\Talking man.jpg"/>
          <p:cNvPicPr>
            <a:picLocks noChangeAspect="1" noChangeArrowheads="1"/>
          </p:cNvPicPr>
          <p:nvPr/>
        </p:nvPicPr>
        <p:blipFill>
          <a:blip r:embed="rId4" cstate="print"/>
          <a:srcRect/>
          <a:stretch>
            <a:fillRect/>
          </a:stretch>
        </p:blipFill>
        <p:spPr bwMode="auto">
          <a:xfrm>
            <a:off x="381000" y="3581400"/>
            <a:ext cx="3657600" cy="2971800"/>
          </a:xfrm>
          <a:prstGeom prst="rect">
            <a:avLst/>
          </a:prstGeom>
          <a:noFill/>
        </p:spPr>
      </p:pic>
      <p:sp>
        <p:nvSpPr>
          <p:cNvPr id="11" name="TextBox 10"/>
          <p:cNvSpPr txBox="1"/>
          <p:nvPr/>
        </p:nvSpPr>
        <p:spPr>
          <a:xfrm>
            <a:off x="914400" y="3962400"/>
            <a:ext cx="1371601" cy="738664"/>
          </a:xfrm>
          <a:prstGeom prst="rect">
            <a:avLst/>
          </a:prstGeom>
          <a:noFill/>
        </p:spPr>
        <p:txBody>
          <a:bodyPr wrap="square" rtlCol="0">
            <a:spAutoFit/>
          </a:bodyPr>
          <a:lstStyle/>
          <a:p>
            <a:r>
              <a:rPr lang="en-US" sz="1400" dirty="0" smtClean="0"/>
              <a:t>Today I would like to discuss housekeeping.</a:t>
            </a:r>
            <a:endParaRPr lang="en-US" sz="1400" dirty="0"/>
          </a:p>
        </p:txBody>
      </p:sp>
      <p:pic>
        <p:nvPicPr>
          <p:cNvPr id="12" name="Picture 4" descr="D:\Documents and Settings\ronnie.FENNELL\My Documents\My Pictures\VPP-Logo.jpg"/>
          <p:cNvPicPr>
            <a:picLocks noChangeAspect="1" noChangeArrowheads="1"/>
          </p:cNvPicPr>
          <p:nvPr/>
        </p:nvPicPr>
        <p:blipFill>
          <a:blip r:embed="rId3" cstate="print"/>
          <a:srcRect/>
          <a:stretch>
            <a:fillRect/>
          </a:stretch>
        </p:blipFill>
        <p:spPr bwMode="auto">
          <a:xfrm>
            <a:off x="4191000" y="4419600"/>
            <a:ext cx="2667000" cy="190500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TotalTime>
  <Words>96</Words>
  <Application>Microsoft Office PowerPoint</Application>
  <PresentationFormat>On-screen Show (4:3)</PresentationFormat>
  <Paragraphs>2</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NMCI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ronnie.fennell</dc:creator>
  <cp:lastModifiedBy>ronnie.fennell</cp:lastModifiedBy>
  <cp:revision>19</cp:revision>
  <dcterms:created xsi:type="dcterms:W3CDTF">2012-10-18T14:14:48Z</dcterms:created>
  <dcterms:modified xsi:type="dcterms:W3CDTF">2013-03-15T15:05:26Z</dcterms:modified>
</cp:coreProperties>
</file>