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B55D4A-E7E1-48DE-93E6-226CFE85B887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4114800" y="228601"/>
            <a:ext cx="4519654" cy="6400800"/>
          </a:xfrm>
          <a:prstGeom prst="wedgeRoundRectCallout">
            <a:avLst>
              <a:gd name="adj1" fmla="val 42682"/>
              <a:gd name="adj2" fmla="val 261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/>
              <a:t>Fishing Safety </a:t>
            </a:r>
            <a:r>
              <a:rPr lang="en-US" sz="2400" b="1" u="sng" dirty="0" smtClean="0"/>
              <a:t>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Establish </a:t>
            </a:r>
            <a:r>
              <a:rPr lang="en-US" sz="1600" dirty="0" smtClean="0">
                <a:solidFill>
                  <a:schemeClr val="bg1"/>
                </a:solidFill>
              </a:rPr>
              <a:t>rules; </a:t>
            </a:r>
            <a:r>
              <a:rPr lang="en-US" sz="1600" dirty="0"/>
              <a:t>No </a:t>
            </a:r>
            <a:r>
              <a:rPr lang="en-US" sz="1600" dirty="0" smtClean="0"/>
              <a:t>running, </a:t>
            </a:r>
            <a:r>
              <a:rPr lang="en-US" sz="1600" dirty="0"/>
              <a:t>Keep your shoes </a:t>
            </a:r>
            <a:r>
              <a:rPr lang="en-US" sz="1600" dirty="0" smtClean="0"/>
              <a:t>on, and </a:t>
            </a:r>
            <a:r>
              <a:rPr lang="en-US" sz="1600" dirty="0"/>
              <a:t>look around before you cast.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Do not allow young children to fish unsupervised.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Make sure each angler, swimmers and non-swimmers alike, wears a life jacket at all times -- on the boat, on the dock, or on the shore.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Bring a long-handled fish net to retrieve fish, trash, or valuables from the water.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Always bring a well-equipped first aid kit.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Take lots of cool water and other healthy drinks to prevent dehydration or even heat stroke.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Protect exposed skin with 25 or higher sunscreen.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Use an insect repellent that contains </a:t>
            </a:r>
            <a:r>
              <a:rPr lang="en-US" sz="1600" dirty="0" err="1"/>
              <a:t>Deet</a:t>
            </a:r>
            <a:r>
              <a:rPr lang="en-US" sz="1600" dirty="0"/>
              <a:t>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Safety comes first. Look for trouble before it finds you. If it finds you anyway, know how to deal with it. Be alert for snakes and other wild animals. </a:t>
            </a:r>
          </a:p>
        </p:txBody>
      </p:sp>
      <p:pic>
        <p:nvPicPr>
          <p:cNvPr id="1028" name="Picture 4" descr="D:\Documents and Settings\ronnie.FENNELL\My Documents\My Pictures\VPP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" y="342900"/>
            <a:ext cx="3230880" cy="1866900"/>
          </a:xfrm>
          <a:prstGeom prst="rect">
            <a:avLst/>
          </a:prstGeom>
          <a:noFill/>
        </p:spPr>
      </p:pic>
      <p:pic>
        <p:nvPicPr>
          <p:cNvPr id="1030" name="Picture 6" descr="http://www.wildlifedepartment.com/fish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" y="2895600"/>
            <a:ext cx="3429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</TotalTime>
  <Words>154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16</cp:revision>
  <dcterms:created xsi:type="dcterms:W3CDTF">2012-10-18T14:14:48Z</dcterms:created>
  <dcterms:modified xsi:type="dcterms:W3CDTF">2014-06-11T19:59:59Z</dcterms:modified>
</cp:coreProperties>
</file>