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2B55D4A-E7E1-48DE-93E6-226CFE85B887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3429000" y="533400"/>
            <a:ext cx="2516075" cy="2362200"/>
          </a:xfrm>
          <a:prstGeom prst="wedgeRoundRectCallout">
            <a:avLst>
              <a:gd name="adj1" fmla="val -65406"/>
              <a:gd name="adj2" fmla="val 39079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Driver </a:t>
            </a:r>
            <a:r>
              <a:rPr lang="en-US" sz="1200" dirty="0" smtClean="0"/>
              <a:t>distractions </a:t>
            </a:r>
            <a:r>
              <a:rPr lang="en-US" sz="1200" dirty="0" smtClean="0"/>
              <a:t>are a major factor in </a:t>
            </a:r>
            <a:r>
              <a:rPr lang="en-US" sz="1200" dirty="0" smtClean="0"/>
              <a:t>auto </a:t>
            </a:r>
            <a:r>
              <a:rPr lang="en-US" sz="1200" dirty="0" smtClean="0"/>
              <a:t>accidents. Talking and texting </a:t>
            </a:r>
            <a:r>
              <a:rPr lang="en-US" sz="1200" dirty="0" smtClean="0"/>
              <a:t>on </a:t>
            </a:r>
            <a:r>
              <a:rPr lang="en-US" sz="1200" dirty="0" smtClean="0"/>
              <a:t>cells phones are leading causes. In fact, 80% of auto accidents </a:t>
            </a:r>
            <a:r>
              <a:rPr lang="en-US" sz="1200" dirty="0"/>
              <a:t>and </a:t>
            </a:r>
            <a:r>
              <a:rPr lang="en-US" sz="1200" dirty="0" smtClean="0"/>
              <a:t>65%  of near-misses involve some </a:t>
            </a:r>
            <a:r>
              <a:rPr lang="en-US" sz="1200" dirty="0"/>
              <a:t>form of driver </a:t>
            </a:r>
            <a:r>
              <a:rPr lang="en-US" sz="1200" dirty="0" smtClean="0"/>
              <a:t>distraction. Don’t </a:t>
            </a:r>
            <a:r>
              <a:rPr lang="en-US" sz="1200" dirty="0" smtClean="0"/>
              <a:t>be that driver! Stay alert and </a:t>
            </a:r>
            <a:r>
              <a:rPr lang="en-US" sz="1200" dirty="0" smtClean="0"/>
              <a:t>don’t get hurt! </a:t>
            </a:r>
            <a:r>
              <a:rPr lang="en-US" sz="1200" dirty="0" smtClean="0"/>
              <a:t>That’s an Order!</a:t>
            </a:r>
            <a:endParaRPr lang="en-US" sz="1200" dirty="0">
              <a:effectLst/>
            </a:endParaRPr>
          </a:p>
        </p:txBody>
      </p:sp>
      <p:pic>
        <p:nvPicPr>
          <p:cNvPr id="12" name="Picture 4" descr="D:\Documents and Settings\ronnie.FENNELL\My Documents\My Pictures\VPP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791"/>
            <a:ext cx="2895600" cy="1676400"/>
          </a:xfrm>
          <a:prstGeom prst="rect">
            <a:avLst/>
          </a:prstGeom>
          <a:noFill/>
        </p:spPr>
      </p:pic>
      <p:pic>
        <p:nvPicPr>
          <p:cNvPr id="1026" name="Picture 2" descr="D:\Documents and Settings\ronnie.FENNELL\My Documents\My Pictures\DI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16426"/>
            <a:ext cx="2819400" cy="4191000"/>
          </a:xfrm>
          <a:prstGeom prst="rect">
            <a:avLst/>
          </a:prstGeom>
          <a:noFill/>
        </p:spPr>
      </p:pic>
      <p:pic>
        <p:nvPicPr>
          <p:cNvPr id="3" name="Picture 3" descr="D:\Documents and Settings\ronnie.FENNELL\My Documents\My Pictures\tank hits c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9348" y="3733800"/>
            <a:ext cx="3507340" cy="2743200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276" y="1024392"/>
            <a:ext cx="2519750" cy="209980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227</TotalTime>
  <Words>56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ronnie.fennell</dc:creator>
  <cp:lastModifiedBy>ronnie.fennell</cp:lastModifiedBy>
  <cp:revision>28</cp:revision>
  <dcterms:created xsi:type="dcterms:W3CDTF">2012-10-18T14:14:48Z</dcterms:created>
  <dcterms:modified xsi:type="dcterms:W3CDTF">2013-07-18T18:48:38Z</dcterms:modified>
</cp:coreProperties>
</file>