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2B55D4A-E7E1-48DE-93E6-226CFE85B887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onnie.fennell\Pictures\VPP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40" y="609600"/>
            <a:ext cx="3276601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14800" y="609600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600" b="1" dirty="0"/>
              <a:t/>
            </a:r>
            <a:br>
              <a:rPr lang="en-US" sz="1600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25206" y="901987"/>
            <a:ext cx="4007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COMMITMENT !!</a:t>
            </a:r>
            <a:endParaRPr lang="en-US" sz="32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325206" y="2209800"/>
            <a:ext cx="40841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Our Voluntary Protection Programs are built on </a:t>
            </a:r>
            <a:r>
              <a:rPr lang="en-US" sz="2000" i="1" dirty="0" smtClean="0"/>
              <a:t>commitment</a:t>
            </a:r>
            <a:r>
              <a:rPr lang="en-US" sz="2000" dirty="0" smtClean="0"/>
              <a:t>. Commitment from directors, managers, supervisors, and employees is the key to earning our VPP Star Flag! Commit to your family, your employer, and to yourself by thinking </a:t>
            </a:r>
            <a:r>
              <a:rPr lang="en-US" sz="2000" i="1" u="sng" dirty="0" smtClean="0"/>
              <a:t>safety in everything</a:t>
            </a:r>
            <a:r>
              <a:rPr lang="en-US" sz="2000" dirty="0" smtClean="0"/>
              <a:t> you do!  </a:t>
            </a:r>
            <a:endParaRPr lang="en-US" sz="2000" dirty="0"/>
          </a:p>
        </p:txBody>
      </p:sp>
      <p:pic>
        <p:nvPicPr>
          <p:cNvPr id="1026" name="Picture 2" descr="C:\Users\ronnie.fennell\Pictures\salut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94" y="2895600"/>
            <a:ext cx="2424405" cy="329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774</TotalTime>
  <Words>50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ronnie.fennell</dc:creator>
  <cp:lastModifiedBy>ronnie.fennell</cp:lastModifiedBy>
  <cp:revision>73</cp:revision>
  <dcterms:created xsi:type="dcterms:W3CDTF">2012-10-18T14:14:48Z</dcterms:created>
  <dcterms:modified xsi:type="dcterms:W3CDTF">2014-07-31T13:07:45Z</dcterms:modified>
</cp:coreProperties>
</file>